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9" roundtripDataSignature="AMtx7mjQGditpCwWHhI0NkLPkWfyqzna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1966dba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51966dba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1966dba8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51966dba8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59.gif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jp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jp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gif"/><Relationship Id="rId4" Type="http://schemas.openxmlformats.org/officeDocument/2006/relationships/image" Target="../media/image4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gif"/><Relationship Id="rId4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gif"/><Relationship Id="rId4" Type="http://schemas.openxmlformats.org/officeDocument/2006/relationships/image" Target="../media/image52.png"/><Relationship Id="rId5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000"/>
              <a:t>Computational physics Final project</a:t>
            </a:r>
            <a:endParaRPr sz="3000"/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/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sz="2000"/>
              <a:t>Fin analysis using finite element method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2895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정준상, 김영훈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26" name="Google Shape;126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Biot number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Biot number is a coefficient that shows contribution of convection versus conduction in transient heat transfer.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If Biot number &gt;&gt; 1, convection will be the dominant factor that contributes heat transfer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If Biot number &lt;&lt; 1, conduction will be the dominant factor that contributes heat transfer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mathType&quot;:&quot;LaTEX&quot;,&quot;color&quot;:&quot;#000000&quot;,&quot;text&quot;:&quot;(Bi)&quot;,&quot;height&quot;:35}" id="127" name="Google Shape;127;p10" title="Math_Equation_Genera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000" y="1743825"/>
            <a:ext cx="41275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Bi = \\frac{hL_{c}}{k}&quot;,&quot;mathType&quot;:&quot;LaTEX&quot;,&quot;color&quot;:&quot;#000000&quot;,&quot;height&quot;:100}" id="128" name="Google Shape;128;p10" title="Math_Equation_Generat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9025" y="1537450"/>
            <a:ext cx="19812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L_{c} : \\textrm{characteristic length} &quot;,&quot;color&quot;:&quot;#000000&quot;,&quot;mathType&quot;:&quot;LaTEX&quot;,&quot;height&quot;:25}" id="129" name="Google Shape;129;p10" title="Math_Equation_Generated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7400" y="1347925"/>
            <a:ext cx="188595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lor&quot;:&quot;#000000&quot;,&quot;mathType&quot;:&quot;LaTEX&quot;,&quot;height&quot;:25,&quot;text&quot;:&quot;h  : \\textrm{convection heat transfer coefficient}&quot;}" id="130" name="Google Shape;130;p10" title="Math_Equation_Generated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7400" y="1699375"/>
            <a:ext cx="364490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k : \\textrm{conduction heat transfer coefficient}&quot;,&quot;mathType&quot;:&quot;LaTEX&quot;,&quot;height&quot;:25,&quot;color&quot;:&quot;#000000&quot;}" id="131" name="Google Shape;131;p10" title="Math_Equation_Generated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77875" y="2050825"/>
            <a:ext cx="3663950" cy="1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37" name="Google Shape;13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Biot number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characteristic length is approximated length that describes “outer region VS inner region”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mathType&quot;:&quot;LaTEX&quot;,&quot;color&quot;:&quot;#000000&quot;,&quot;text&quot;:&quot;(Bi)&quot;,&quot;height&quot;:35}" id="138" name="Google Shape;138;p11" title="Math_Equation_Genera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000" y="1743825"/>
            <a:ext cx="41275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Bi = \\frac{hL_{c}}{k}&quot;,&quot;mathType&quot;:&quot;LaTEX&quot;,&quot;color&quot;:&quot;#000000&quot;,&quot;height&quot;:100}" id="139" name="Google Shape;139;p11" title="Math_Equation_Generat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9025" y="1537450"/>
            <a:ext cx="19812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L_{c} : \\textrm{characteristic length} &quot;,&quot;color&quot;:&quot;#000000&quot;,&quot;mathType&quot;:&quot;LaTEX&quot;,&quot;height&quot;:25}" id="140" name="Google Shape;140;p11" title="Math_Equation_Generated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7400" y="1347925"/>
            <a:ext cx="188595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lor&quot;:&quot;#000000&quot;,&quot;mathType&quot;:&quot;LaTEX&quot;,&quot;height&quot;:25,&quot;text&quot;:&quot;h  : \\textrm{convection heat transfer coefficient}&quot;}" id="141" name="Google Shape;141;p11" title="Math_Equation_Generated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7400" y="1699375"/>
            <a:ext cx="364490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k : \\textrm{conduction heat transfer coefficient}&quot;,&quot;mathType&quot;:&quot;LaTEX&quot;,&quot;height&quot;:25,&quot;color&quot;:&quot;#000000&quot;}" id="142" name="Google Shape;142;p11" title="Math_Equation_Generated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77875" y="2050825"/>
            <a:ext cx="3663950" cy="15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text&quot;:&quot;L_{c} \\approx \\frac{\\textrm{Surface}}{\\textrm{Volume}} \\ \\textrm{or} \\  \\frac{\\textrm{Circumference}}{\\textrm{Surface}}&quot;,&quot;color&quot;:&quot;#000000&quot;,&quot;height&quot;:70}" id="143" name="Google Shape;143;p11" title="Math_Equation_Generated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36825" y="3387200"/>
            <a:ext cx="4070350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49" name="Google Shape;14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Fourier number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Fourier number is a coefficient that describes “how much heat will travel during the unit time step”.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height&quot;:35,&quot;text&quot;:&quot;(Fo)&quot;,&quot;mathType&quot;:&quot;LaTEX&quot;,&quot;color&quot;:&quot;#000000&quot;}" id="150" name="Google Shape;150;p12" title="Math_Equation_Genera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400" y="1755500"/>
            <a:ext cx="4445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100,&quot;text&quot;:&quot;Fo = \\frac{\\alpha \\Delta t}{dx *dy}&quot;,&quot;mathType&quot;:&quot;LaTEX&quot;,&quot;color&quot;:&quot;#000000&quot;}" id="151" name="Google Shape;151;p12" title="Math_Equation_Generat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7675" y="1549125"/>
            <a:ext cx="22098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height&quot;:35,&quot;text&quot;:&quot;\\alpha : \\textrm{thermal diffusivity}&quot;,&quot;color&quot;:&quot;#000000&quot;}" id="152" name="Google Shape;152;p12" title="Math_Equation_Generated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5250" y="1326875"/>
            <a:ext cx="23241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lor&quot;:&quot;#000000&quot;,&quot;text&quot;:&quot;\\Delta t : \\textrm{unit time step}&quot;,&quot;height&quot;:35,&quot;mathType&quot;:&quot;LaTEX&quot;}" id="153" name="Google Shape;153;p12" title="Math_Equation_Generated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5250" y="1705875"/>
            <a:ext cx="19558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text&quot;:&quot;dx \\ \\textrm{and} \\ dy : \\textrm{unit length of mesh}&quot;,&quot;color&quot;:&quot;#000000&quot;,&quot;height&quot;:35}" id="154" name="Google Shape;154;p12" title="Math_Equation_Generated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45250" y="2084863"/>
            <a:ext cx="3251200" cy="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60" name="Google Shape;1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Fourier number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Larger the unit time step becomes, unit mesh length has to be larger too.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If we set smaller unit mesh, FEM will collapse, since heat will pass through current mesh element and affect the others.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height&quot;:35,&quot;text&quot;:&quot;(Fo)&quot;,&quot;mathType&quot;:&quot;LaTEX&quot;,&quot;color&quot;:&quot;#000000&quot;}" id="161" name="Google Shape;161;p13" title="Math_Equation_Genera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400" y="1755500"/>
            <a:ext cx="4445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100,&quot;text&quot;:&quot;Fo = \\frac{\\alpha \\Delta t}{dx *dy}&quot;,&quot;mathType&quot;:&quot;LaTEX&quot;,&quot;color&quot;:&quot;#000000&quot;}" id="162" name="Google Shape;162;p13" title="Math_Equation_Generat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7675" y="1549125"/>
            <a:ext cx="22098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height&quot;:35,&quot;text&quot;:&quot;\\alpha : \\textrm{thermal diffusivity}&quot;,&quot;color&quot;:&quot;#000000&quot;}" id="163" name="Google Shape;163;p13" title="Math_Equation_Generated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5250" y="1326875"/>
            <a:ext cx="23241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lor&quot;:&quot;#000000&quot;,&quot;text&quot;:&quot;\\Delta t : \\textrm{unit time step}&quot;,&quot;height&quot;:35,&quot;mathType&quot;:&quot;LaTEX&quot;}" id="164" name="Google Shape;164;p13" title="Math_Equation_Generated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5250" y="1705875"/>
            <a:ext cx="19558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text&quot;:&quot;dx \\ \\textrm{and} \\ dy : \\textrm{unit length of mesh}&quot;,&quot;color&quot;:&quot;#000000&quot;,&quot;height&quot;:35}" id="165" name="Google Shape;165;p13" title="Math_Equation_Generated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45250" y="2084863"/>
            <a:ext cx="3251200" cy="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71" name="Google Shape;17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FEM is based on energy equilibrium.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275" y="2106375"/>
            <a:ext cx="2590974" cy="246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65,&quot;mathType&quot;:&quot;LaTEX&quot;,&quot;text&quot;:&quot;\\dot{E}_{in} + \\dot{E}_{generate} = \\dot{E}_{out}&quot;,&quot;color&quot;:&quot;#000000&quot;}" id="173" name="Google Shape;173;p14" title="Math_Equation_Generat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9250" y="1595000"/>
            <a:ext cx="2978150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/>
          <p:nvPr/>
        </p:nvSpPr>
        <p:spPr>
          <a:xfrm>
            <a:off x="3717675" y="2280225"/>
            <a:ext cx="440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(Heat flows to (m,n)) + (Heat that generated by (m,n))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(Heat that (m,n) emit)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3717675" y="2966025"/>
            <a:ext cx="453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there’s no heat generated by material, (q = 0)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apply this condition to Heat diffusion equation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{&quot;color&quot;:&quot;#000000&quot;,&quot;mathType&quot;:&quot;LaTEX&quot;,&quot;text&quot;:&quot;\\frac{\\partial^{2}T}{\\partial x^{2}} + \\frac{\\partial^{2}T}{\\partial y^{2}} + \\frac{\\partial^{2}T}{\\partial z^{2}} + \\frac{\\dot{q}}{k} = \\frac{1}{\\alpha}\\frac{\\partial T}{\\partial t}&quot;,&quot;height&quot;:75}" id="176" name="Google Shape;176;p14" title="Math_Equation_Generated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9775" y="3660050"/>
            <a:ext cx="40386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 txBox="1"/>
          <p:nvPr/>
        </p:nvSpPr>
        <p:spPr>
          <a:xfrm>
            <a:off x="3899775" y="4293425"/>
            <a:ext cx="403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use finite difference approximation to calculate second derivative.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83" name="Google Shape;1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Eventually, we can describe the node like below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4" name="Google Shape;1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875" y="2182575"/>
            <a:ext cx="2590974" cy="246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height&quot;:50,&quot;color&quot;:&quot;#000000&quot;,&quot;text&quot;:&quot;T^{p + 1}_{m,n} = Fo(T^{p}_{m+1,n} + T^{p}_{m-1,n} + T^{p}_{m,n+1} + T^{p}_{m,n-1})&quot;}" id="185" name="Google Shape;185;p15" title="Math_Equation_Generat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1725" y="2254250"/>
            <a:ext cx="462915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40,&quot;mathType&quot;:&quot;LaTEX&quot;,&quot;text&quot;:&quot;+ (1 - 4Fo)T^{p}_{m.n}&quot;,&quot;color&quot;:&quot;#000000&quot;}" id="186" name="Google Shape;186;p15" title="Math_Equation_Generated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3900" y="2733675"/>
            <a:ext cx="16637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Type&quot;:&quot;LaTEX&quot;,&quot;text&quot;:&quot;T^{p}_{m,n} : \\textrm{temperature of node (m,n) in time (p)}&quot;,&quot;height&quot;:50,&quot;color&quot;:&quot;#000000&quot;}" id="187" name="Google Shape;187;p15" title="Math_Equation_Generated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1850" y="3202850"/>
            <a:ext cx="55880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5"/>
          <p:cNvSpPr txBox="1"/>
          <p:nvPr/>
        </p:nvSpPr>
        <p:spPr>
          <a:xfrm>
            <a:off x="3386675" y="3802350"/>
            <a:ext cx="472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that in only applies 2-dimensional, closed mesh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 nodes are adjacent with node (m,n))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Other mesh case can be calculated like this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150" y="1552950"/>
            <a:ext cx="5671700" cy="34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6118125" y="1165975"/>
            <a:ext cx="288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Bergman, T. L., and Frank P. Incropera. </a:t>
            </a:r>
            <a:r>
              <a:rPr b="0" i="1" lang="ko" sz="800" u="none" cap="none" strike="noStrike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Fundamentals of Heat and Mass Transfer</a:t>
            </a:r>
            <a:r>
              <a:rPr b="0" i="0" lang="ko" sz="800" u="none" cap="none" strike="noStrike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Seventh edition. Wiley, 2011</a:t>
            </a:r>
            <a:r>
              <a:rPr lang="ko" sz="800">
                <a:solidFill>
                  <a:srgbClr val="4A4A4A"/>
                </a:solidFill>
                <a:highlight>
                  <a:srgbClr val="FFFFFF"/>
                </a:highlight>
              </a:rPr>
              <a:t>, 330-334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ko"/>
              <a:t>FEM with solid conduction heat transfer</a:t>
            </a:r>
            <a:endParaRPr/>
          </a:p>
        </p:txBody>
      </p:sp>
      <p:sp>
        <p:nvSpPr>
          <p:cNvPr id="202" name="Google Shape;20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We made first model using numpy, matplotlib, and OpenCV to export animation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00" y="1750975"/>
            <a:ext cx="5926323" cy="26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1950" y="1750975"/>
            <a:ext cx="2803298" cy="26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ko"/>
              <a:t>FEM with solid conduction heat transfer</a:t>
            </a:r>
            <a:endParaRPr/>
          </a:p>
        </p:txBody>
      </p:sp>
      <p:sp>
        <p:nvSpPr>
          <p:cNvPr id="210" name="Google Shape;210;p1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It’s a model for rectangular fin, only affected by conduction and boundary condition.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1" name="Google Shape;2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150" y="1903375"/>
            <a:ext cx="2880000" cy="271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1238" y="1912025"/>
            <a:ext cx="3598714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4000" y="1903638"/>
            <a:ext cx="2880000" cy="27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ko"/>
              <a:t>FEM with solid conduction heat transfer</a:t>
            </a:r>
            <a:endParaRPr/>
          </a:p>
        </p:txBody>
      </p:sp>
      <p:sp>
        <p:nvSpPr>
          <p:cNvPr id="219" name="Google Shape;219;p1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You can adjust mesh size, initial conditions and boundary conditions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00" y="1973225"/>
            <a:ext cx="2880000" cy="271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5488" y="1999500"/>
            <a:ext cx="2880000" cy="266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1700" y="1973225"/>
            <a:ext cx="2880000" cy="271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Presentation context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660" lvl="0" marL="45720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AutoNum type="arabicPeriod"/>
            </a:pPr>
            <a:r>
              <a:rPr lang="ko" sz="1560">
                <a:solidFill>
                  <a:schemeClr val="dk1"/>
                </a:solidFill>
              </a:rPr>
              <a:t>Basic of FEM with fin analysis</a:t>
            </a:r>
            <a:endParaRPr sz="1560">
              <a:solidFill>
                <a:schemeClr val="dk1"/>
              </a:solidFill>
            </a:endParaRPr>
          </a:p>
          <a:p>
            <a:pPr indent="-327660" lvl="0" marL="45720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AutoNum type="arabicPeriod"/>
            </a:pPr>
            <a:r>
              <a:rPr lang="ko" sz="1560">
                <a:solidFill>
                  <a:schemeClr val="dk1"/>
                </a:solidFill>
              </a:rPr>
              <a:t>FEM with solid conduction heat transfer</a:t>
            </a:r>
            <a:endParaRPr sz="1560">
              <a:solidFill>
                <a:schemeClr val="dk1"/>
              </a:solidFill>
            </a:endParaRPr>
          </a:p>
          <a:p>
            <a:pPr indent="-327660" lvl="0" marL="45720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AutoNum type="arabicPeriod"/>
            </a:pPr>
            <a:r>
              <a:rPr lang="ko" sz="1560">
                <a:solidFill>
                  <a:schemeClr val="dk1"/>
                </a:solidFill>
              </a:rPr>
              <a:t>FEM with given fin mesh</a:t>
            </a:r>
            <a:endParaRPr sz="1560">
              <a:solidFill>
                <a:schemeClr val="dk1"/>
              </a:solidFill>
            </a:endParaRPr>
          </a:p>
          <a:p>
            <a:pPr indent="-327660" lvl="0" marL="45720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AutoNum type="arabicPeriod"/>
            </a:pPr>
            <a:r>
              <a:rPr lang="ko" sz="1560">
                <a:solidFill>
                  <a:schemeClr val="dk1"/>
                </a:solidFill>
              </a:rPr>
              <a:t>Result in 2D &amp; 3D</a:t>
            </a:r>
            <a:endParaRPr sz="1560">
              <a:solidFill>
                <a:schemeClr val="dk1"/>
              </a:solidFill>
            </a:endParaRPr>
          </a:p>
          <a:p>
            <a:pPr indent="-327660" lvl="0" marL="457200" rtl="0" algn="l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AutoNum type="arabicPeriod"/>
            </a:pPr>
            <a:r>
              <a:rPr lang="ko" sz="1560">
                <a:solidFill>
                  <a:schemeClr val="dk1"/>
                </a:solidFill>
              </a:rPr>
              <a:t>Analysis</a:t>
            </a:r>
            <a:endParaRPr sz="15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ko"/>
              <a:t>FEM with solid conduction heat transfer</a:t>
            </a:r>
            <a:endParaRPr/>
          </a:p>
        </p:txBody>
      </p:sp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There are disadvantage with this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There’s too many meshes to calculate.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Using OpenCV to animate process wasn’t good idea.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There’s no utils for computing mesh until steady-state is reached.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9" name="Google Shape;2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150" y="2952200"/>
            <a:ext cx="76200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35" name="Google Shape;23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We’ve made a second model that decrease computation, and uses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FuncAnimation of matplotlib to animate process.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p21"/>
          <p:cNvPicPr preferRelativeResize="0"/>
          <p:nvPr/>
        </p:nvPicPr>
        <p:blipFill rotWithShape="1">
          <a:blip r:embed="rId3">
            <a:alphaModFix/>
          </a:blip>
          <a:srcRect b="0" l="0" r="53526" t="0"/>
          <a:stretch/>
        </p:blipFill>
        <p:spPr>
          <a:xfrm>
            <a:off x="311700" y="2024375"/>
            <a:ext cx="4249400" cy="2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/>
        </p:nvSpPr>
        <p:spPr>
          <a:xfrm>
            <a:off x="5339575" y="1871975"/>
            <a:ext cx="304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decrease computation, we only compute the mesh inside the fin.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3575" y="2616806"/>
            <a:ext cx="4320001" cy="16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 txBox="1"/>
          <p:nvPr/>
        </p:nvSpPr>
        <p:spPr>
          <a:xfrm>
            <a:off x="5617675" y="4430825"/>
            <a:ext cx="28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only compute inside of the fin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182674" y="3793325"/>
            <a:ext cx="435004" cy="775528"/>
          </a:xfrm>
          <a:custGeom>
            <a:rect b="b" l="l" r="r" t="t"/>
            <a:pathLst>
              <a:path extrusionOk="0" h="34707" w="18289">
                <a:moveTo>
                  <a:pt x="16065" y="34707"/>
                </a:moveTo>
                <a:cubicBezTo>
                  <a:pt x="13395" y="32334"/>
                  <a:pt x="-325" y="26253"/>
                  <a:pt x="46" y="20468"/>
                </a:cubicBezTo>
                <a:cubicBezTo>
                  <a:pt x="417" y="14684"/>
                  <a:pt x="15249" y="3411"/>
                  <a:pt x="18289" y="0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1966dba8d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46" name="Google Shape;246;g251966dba8d_0_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We’ve made a second model that decrease computation, and uses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FuncAnimation of matplotlib to animate process.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g251966dba8d_0_1"/>
          <p:cNvSpPr txBox="1"/>
          <p:nvPr/>
        </p:nvSpPr>
        <p:spPr>
          <a:xfrm>
            <a:off x="5210750" y="2078150"/>
            <a:ext cx="3199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decrease computation, we</a:t>
            </a:r>
            <a:r>
              <a:rPr lang="ko"/>
              <a:t> use convolution to compute inner temperature of fin.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Because inside the fin, every nodes have 4 adjacent nodes, which means only conduction occurs, makes computation easier.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Details at final report - [2. model idea]</a:t>
            </a:r>
            <a:endParaRPr/>
          </a:p>
        </p:txBody>
      </p:sp>
      <p:pic>
        <p:nvPicPr>
          <p:cNvPr id="248" name="Google Shape;248;g251966dba8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8150"/>
            <a:ext cx="4676775" cy="23526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{&quot;mathType&quot;:&quot;LaTEX&quot;,&quot;height&quot;:50,&quot;color&quot;:&quot;#000000&quot;,&quot;text&quot;:&quot;T^{p + 1}_{m,n} = Fo(T^{p}_{m+1,n} + T^{p}_{m-1,n} + T^{p}_{m,n+1} + T^{p}_{m,n-1})&quot;}" id="249" name="Google Shape;249;g251966dba8d_0_1" title="Math_Equation_Generat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050" y="4645075"/>
            <a:ext cx="462915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40,&quot;mathType&quot;:&quot;LaTEX&quot;,&quot;text&quot;:&quot;+ (1 - 4Fo)T^{p}_{m.n}&quot;,&quot;color&quot;:&quot;#000000&quot;}" id="250" name="Google Shape;250;g251966dba8d_0_1" title="Math_Equation_Generated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6200" y="4676825"/>
            <a:ext cx="166370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1966dba8d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56" name="Google Shape;256;g251966dba8d_0_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We’ve made a second model that decrease computation, and uses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FuncAnimation of matplotlib to animate process.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7" name="Google Shape;257;g251966dba8d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8150"/>
            <a:ext cx="4676775" cy="23526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{&quot;mathType&quot;:&quot;LaTEX&quot;,&quot;height&quot;:50,&quot;color&quot;:&quot;#000000&quot;,&quot;text&quot;:&quot;T^{p + 1}_{m,n} = Fo(T^{p}_{m+1,n} + T^{p}_{m-1,n} + T^{p}_{m,n+1} + T^{p}_{m,n-1})&quot;}" id="258" name="Google Shape;258;g251966dba8d_0_16" title="Math_Equation_Generat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050" y="4645075"/>
            <a:ext cx="462915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40,&quot;mathType&quot;:&quot;LaTEX&quot;,&quot;text&quot;:&quot;+ (1 - 4Fo)T^{p}_{m.n}&quot;,&quot;color&quot;:&quot;#000000&quot;}" id="259" name="Google Shape;259;g251966dba8d_0_16" title="Math_Equation_Generated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6200" y="4676825"/>
            <a:ext cx="16637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51966dba8d_0_16"/>
          <p:cNvPicPr preferRelativeResize="0"/>
          <p:nvPr/>
        </p:nvPicPr>
        <p:blipFill rotWithShape="1">
          <a:blip r:embed="rId6">
            <a:alphaModFix/>
          </a:blip>
          <a:srcRect b="0" l="0" r="52647" t="0"/>
          <a:stretch/>
        </p:blipFill>
        <p:spPr>
          <a:xfrm>
            <a:off x="304800" y="1017725"/>
            <a:ext cx="2685724" cy="3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51966dba8d_0_16"/>
          <p:cNvPicPr preferRelativeResize="0"/>
          <p:nvPr/>
        </p:nvPicPr>
        <p:blipFill rotWithShape="1">
          <a:blip r:embed="rId6">
            <a:alphaModFix/>
          </a:blip>
          <a:srcRect b="0" l="66682" r="0" t="0"/>
          <a:stretch/>
        </p:blipFill>
        <p:spPr>
          <a:xfrm>
            <a:off x="2990525" y="1017725"/>
            <a:ext cx="1889675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51966dba8d_0_16"/>
          <p:cNvSpPr txBox="1"/>
          <p:nvPr/>
        </p:nvSpPr>
        <p:spPr>
          <a:xfrm>
            <a:off x="5210750" y="2078150"/>
            <a:ext cx="3199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decrease computation, we</a:t>
            </a:r>
            <a:r>
              <a:rPr lang="ko"/>
              <a:t> use convolution to compute inner temperature of fin.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Because inside the fin, every nodes have 4 adjacent nodes, which means only conduction occurs, makes computation easier.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Details at final report - [2. model idea]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There are three geometry of second model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144611"/>
            <a:ext cx="3599999" cy="139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134681"/>
            <a:ext cx="3599999" cy="14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3631906"/>
            <a:ext cx="3599999" cy="14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/>
        </p:nvSpPr>
        <p:spPr>
          <a:xfrm>
            <a:off x="1162500" y="1734475"/>
            <a:ext cx="18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Half-circle mesh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5389200" y="1734475"/>
            <a:ext cx="19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Rectangular mesh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3911700" y="4133800"/>
            <a:ext cx="16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Triangular mesh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Model can adjust boundary condition, initial condition, and mesh size.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This model includes the convection heat transfer via surrounding air with given coefficient and temperature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1" name="Google Shape;2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8856"/>
            <a:ext cx="3960001" cy="15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300" y="2447106"/>
            <a:ext cx="3960001" cy="1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/>
        </p:nvSpPr>
        <p:spPr>
          <a:xfrm>
            <a:off x="1774350" y="4168675"/>
            <a:ext cx="55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see both the air and boundary temperature are different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89" name="Google Shape;28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We made a utils that compute mesh until steady-state.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If the model reaches steady-state in max iteration, it will shows the precision of convergence and average temperature. Otherwise, it will stop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 rotWithShape="1">
          <a:blip r:embed="rId3">
            <a:alphaModFix/>
          </a:blip>
          <a:srcRect b="0" l="0" r="35111" t="0"/>
          <a:stretch/>
        </p:blipFill>
        <p:spPr>
          <a:xfrm>
            <a:off x="464100" y="2392000"/>
            <a:ext cx="3761194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 rotWithShape="1">
          <a:blip r:embed="rId4">
            <a:alphaModFix/>
          </a:blip>
          <a:srcRect b="0" l="0" r="35458" t="0"/>
          <a:stretch/>
        </p:blipFill>
        <p:spPr>
          <a:xfrm>
            <a:off x="4829525" y="2392000"/>
            <a:ext cx="350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297" name="Google Shape;2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You can watch the average temperature difference via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8" name="Google Shape;2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2" y="1757625"/>
            <a:ext cx="2494080" cy="28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4600" y="1757625"/>
            <a:ext cx="36576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/>
        </p:nvSpPr>
        <p:spPr>
          <a:xfrm>
            <a:off x="6752325" y="1757625"/>
            <a:ext cx="22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you can save or import computing result.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You can watch the average temperature difference via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7" name="Google Shape;3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2" y="1757625"/>
            <a:ext cx="2494080" cy="28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4600" y="1757625"/>
            <a:ext cx="36576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6"/>
          <p:cNvSpPr txBox="1"/>
          <p:nvPr/>
        </p:nvSpPr>
        <p:spPr>
          <a:xfrm>
            <a:off x="6752325" y="1757625"/>
            <a:ext cx="22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you can save or import computing result.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1525" y="2456255"/>
            <a:ext cx="6120000" cy="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ko"/>
              <a:t>FEM with given fin mesh</a:t>
            </a:r>
            <a:endParaRPr/>
          </a:p>
        </p:txBody>
      </p:sp>
      <p:sp>
        <p:nvSpPr>
          <p:cNvPr id="316" name="Google Shape;31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More details at github repository.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4991700" y="4168675"/>
            <a:ext cx="265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https://github.com/jbw9964/FEM_2d.git</a:t>
            </a:r>
            <a:endParaRPr b="0" i="0" sz="11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5" y="1646100"/>
            <a:ext cx="4680003" cy="31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</a:t>
            </a:r>
            <a:endParaRPr/>
          </a:p>
        </p:txBody>
      </p:sp>
      <p:sp>
        <p:nvSpPr>
          <p:cNvPr id="67" name="Google Shape;6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ko">
                <a:solidFill>
                  <a:schemeClr val="dk1"/>
                </a:solidFill>
              </a:rPr>
              <a:t>What is Finite Element Method?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ko">
                <a:solidFill>
                  <a:schemeClr val="dk1"/>
                </a:solidFill>
              </a:rPr>
              <a:t>What is fin?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4. Result 2D &amp; 3D</a:t>
            </a:r>
            <a:endParaRPr/>
          </a:p>
        </p:txBody>
      </p:sp>
      <p:sp>
        <p:nvSpPr>
          <p:cNvPr id="324" name="Google Shape;324;p28"/>
          <p:cNvSpPr txBox="1"/>
          <p:nvPr>
            <p:ph idx="1" type="body"/>
          </p:nvPr>
        </p:nvSpPr>
        <p:spPr>
          <a:xfrm>
            <a:off x="311700" y="1017725"/>
            <a:ext cx="16539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2000"/>
              <a:t>Shapes?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4-1. 2D results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4-2. 3D results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5" name="Google Shape;345;p32"/>
          <p:cNvSpPr txBox="1"/>
          <p:nvPr/>
        </p:nvSpPr>
        <p:spPr>
          <a:xfrm>
            <a:off x="355075" y="103467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steady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28250"/>
            <a:ext cx="337185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2"/>
          <p:cNvSpPr txBox="1"/>
          <p:nvPr/>
        </p:nvSpPr>
        <p:spPr>
          <a:xfrm>
            <a:off x="6187000" y="103467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transient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/>
        </p:nvSpPr>
        <p:spPr>
          <a:xfrm>
            <a:off x="100395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steady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618700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transient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88" y="1143000"/>
            <a:ext cx="34194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050" y="1104900"/>
            <a:ext cx="3429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4"/>
          <p:cNvSpPr txBox="1"/>
          <p:nvPr/>
        </p:nvSpPr>
        <p:spPr>
          <a:xfrm>
            <a:off x="100395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steady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618700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transient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80950"/>
            <a:ext cx="2974344" cy="27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 txBox="1"/>
          <p:nvPr/>
        </p:nvSpPr>
        <p:spPr>
          <a:xfrm>
            <a:off x="763275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steady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5"/>
          <p:cNvSpPr txBox="1"/>
          <p:nvPr/>
        </p:nvSpPr>
        <p:spPr>
          <a:xfrm>
            <a:off x="618700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transient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337185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/>
        </p:nvSpPr>
        <p:spPr>
          <a:xfrm>
            <a:off x="763275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steady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6187000" y="36652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transient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/>
        </p:nvSpPr>
        <p:spPr>
          <a:xfrm>
            <a:off x="355075" y="1034675"/>
            <a:ext cx="2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transient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 -- (a)</a:t>
            </a:r>
            <a:endParaRPr/>
          </a:p>
        </p:txBody>
      </p: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What is Finite Element Method?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FEM is an analytic method to find solution by calculating mesh.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2238250"/>
            <a:ext cx="3977949" cy="23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"/>
          <p:cNvSpPr txBox="1"/>
          <p:nvPr/>
        </p:nvSpPr>
        <p:spPr>
          <a:xfrm>
            <a:off x="4473775" y="2238250"/>
            <a:ext cx="426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it can be used analyzing critical stress or temperature of material, deflection of beam.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 Analysis</a:t>
            </a:r>
            <a:endParaRPr/>
          </a:p>
        </p:txBody>
      </p:sp>
      <p:sp>
        <p:nvSpPr>
          <p:cNvPr id="392" name="Google Shape;39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/>
              <a:t>heat sink재료: 알루미늄 합금.. 접촉부분 Cu, 나머지(fin부분 등) Al사용 경우 多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98" name="Google Shape;3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66434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04" name="Google Shape;40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 -- (a)</a:t>
            </a:r>
            <a:endParaRPr/>
          </a:p>
        </p:txBody>
      </p:sp>
      <p:sp>
        <p:nvSpPr>
          <p:cNvPr id="81" name="Google Shape;8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What is Finite Element Method?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FEM is an analytic method to find solution by calculating mesh.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134200"/>
            <a:ext cx="4384820" cy="22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 txBox="1"/>
          <p:nvPr/>
        </p:nvSpPr>
        <p:spPr>
          <a:xfrm>
            <a:off x="4696525" y="2833200"/>
            <a:ext cx="41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slice given geometry to “element”.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call the set of every elements, “mesh”.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 -- (a)</a:t>
            </a:r>
            <a:endParaRPr/>
          </a:p>
        </p:txBody>
      </p:sp>
      <p:sp>
        <p:nvSpPr>
          <p:cNvPr id="89" name="Google Shape;89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What is Finite Element Method?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FEM is an analytic method to find solution by calculating mesh.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6"/>
          <p:cNvSpPr txBox="1"/>
          <p:nvPr/>
        </p:nvSpPr>
        <p:spPr>
          <a:xfrm>
            <a:off x="311700" y="2156100"/>
            <a:ext cx="483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could be multiple ways to generating mesh.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geometry of mesh may affect the result.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6925" y="2156100"/>
            <a:ext cx="4065375" cy="27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 -- (a)</a:t>
            </a:r>
            <a:endParaRPr/>
          </a:p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What is Finite Element Method?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FEM is an analytic method to find solution by calculating mesh.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134200"/>
            <a:ext cx="4384820" cy="22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7"/>
          <p:cNvSpPr txBox="1"/>
          <p:nvPr/>
        </p:nvSpPr>
        <p:spPr>
          <a:xfrm>
            <a:off x="5313175" y="2371650"/>
            <a:ext cx="8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7"/>
          <p:cNvCxnSpPr>
            <a:stCxn id="99" idx="1"/>
          </p:cNvCxnSpPr>
          <p:nvPr/>
        </p:nvCxnSpPr>
        <p:spPr>
          <a:xfrm rot="10800000">
            <a:off x="4286275" y="2286150"/>
            <a:ext cx="1026900" cy="285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101" name="Google Shape;101;p7"/>
          <p:cNvCxnSpPr>
            <a:stCxn id="99" idx="2"/>
          </p:cNvCxnSpPr>
          <p:nvPr/>
        </p:nvCxnSpPr>
        <p:spPr>
          <a:xfrm rot="5400000">
            <a:off x="4801525" y="2247600"/>
            <a:ext cx="398100" cy="1446600"/>
          </a:xfrm>
          <a:prstGeom prst="curved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102" name="Google Shape;102;p7"/>
          <p:cNvSpPr txBox="1"/>
          <p:nvPr/>
        </p:nvSpPr>
        <p:spPr>
          <a:xfrm>
            <a:off x="5189100" y="3169950"/>
            <a:ext cx="364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call every vertex of mesh “node”.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Eventually, FEM is a way that calculates every nodes via govern equation.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(b) </a:t>
            </a:r>
            <a:endParaRPr/>
          </a:p>
        </p:txBody>
      </p:sp>
      <p:sp>
        <p:nvSpPr>
          <p:cNvPr id="108" name="Google Shape;108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What is fin?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084775"/>
            <a:ext cx="3175699" cy="2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8"/>
          <p:cNvSpPr txBox="1"/>
          <p:nvPr/>
        </p:nvSpPr>
        <p:spPr>
          <a:xfrm>
            <a:off x="4107650" y="1643075"/>
            <a:ext cx="3723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 is a surface that extend from an hot object to increase the heat transfer rate.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amount of conduction, convection and radiation will affect the heat transfer.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short, if the fin can transfer heat faster, the CPU can cooler.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Basic of FEM with fin analysis -- (c) </a:t>
            </a:r>
            <a:endParaRPr/>
          </a:p>
        </p:txBody>
      </p:sp>
      <p:sp>
        <p:nvSpPr>
          <p:cNvPr id="116" name="Google Shape;116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chemeClr val="dk1"/>
                </a:solidFill>
              </a:rPr>
              <a:t>How can we do this?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There are several important coefficient about transient fin heat transfer.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Biot number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Fourier number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mathType&quot;:&quot;LaTEX&quot;,&quot;color&quot;:&quot;#000000&quot;,&quot;text&quot;:&quot;(Bi)&quot;,&quot;height&quot;:35}" id="117" name="Google Shape;117;p9" title="Math_Equation_Genera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000" y="2680450"/>
            <a:ext cx="41275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35,&quot;text&quot;:&quot;(Fo)&quot;,&quot;mathType&quot;:&quot;LaTEX&quot;,&quot;color&quot;:&quot;#000000&quot;}" id="118" name="Google Shape;118;p9" title="Math_Equation_Generat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7950" y="3626450"/>
            <a:ext cx="4445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ext&quot;:&quot;Bi = \\frac{hL_{c}}{k}&quot;,&quot;mathType&quot;:&quot;LaTEX&quot;,&quot;color&quot;:&quot;#000000&quot;,&quot;height&quot;:100}" id="119" name="Google Shape;119;p9" title="Math_Equation_Generated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7400" y="2474075"/>
            <a:ext cx="19812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height&quot;:100,&quot;text&quot;:&quot;Fo = \\frac{\\alpha \\Delta t}{dx *dy}&quot;,&quot;mathType&quot;:&quot;LaTEX&quot;,&quot;color&quot;:&quot;#000000&quot;}" id="120" name="Google Shape;120;p9" title="Math_Equation_Generated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29300" y="3420075"/>
            <a:ext cx="2209800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